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.jpg" ContentType="image/jpg"/>
  <Override PartName="/ppt/notesSlides/notesSlide3.xml" ContentType="application/vnd.openxmlformats-officedocument.presentationml.notesSlide+xml"/>
  <Override PartName="/ppt/media/image3.jpg" ContentType="image/jpg"/>
  <Override PartName="/ppt/notesSlides/notesSlide4.xml" ContentType="application/vnd.openxmlformats-officedocument.presentationml.notesSlide+xml"/>
  <Override PartName="/ppt/media/image4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6.jpg" ContentType="image/jpg"/>
  <Override PartName="/ppt/notesSlides/notesSlide7.xml" ContentType="application/vnd.openxmlformats-officedocument.presentationml.notesSlide+xml"/>
  <Override PartName="/ppt/media/image7.jpg" ContentType="image/jpg"/>
  <Override PartName="/ppt/notesSlides/notesSlide8.xml" ContentType="application/vnd.openxmlformats-officedocument.presentationml.notesSlide+xml"/>
  <Override PartName="/ppt/media/image8.jpg" ContentType="image/jp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3.jpg" ContentType="image/jp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5.jpg" ContentType="image/jpg"/>
  <Override PartName="/ppt/notesSlides/notesSlide18.xml" ContentType="application/vnd.openxmlformats-officedocument.presentationml.notesSlide+xml"/>
  <Override PartName="/ppt/media/image16.jpg" ContentType="image/jp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18.jpg" ContentType="image/jpg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112D8-E8C7-184E-B010-C7563702663D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2A49F-1F16-AA4D-8637-0A3D745B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https://www.wallstreetmojo.com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https://napkinfinance.com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https://image.slidesharecdn.com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https://ftmaintenance.com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https://www.wallstreetmojo.com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https://qsstudy.com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https://www.personal-accounting.org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https://accountingcorner.org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https://www.double-entry-bookkeeping.com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https://leasequery.com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https://www.slidemake.com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https://accountingplay.com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https://www.investopedia.com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https://image.slideserve.com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https://eor7ztmv4pb.exactdn.com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https://theinvestorsbook.com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https://desklib.com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https://www.capitalclaims.com.au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https://image.slidesharecdn.com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https://img.haikudeck.com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12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65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18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9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00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880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7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1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71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97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16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691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61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5408" y="221973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and Its Method </a:t>
            </a:r>
          </a:p>
          <a:p>
            <a:pPr algn="ctr"/>
            <a:endParaRPr lang="en-US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wallstreetmojo.com/wp-content/uploads/2019/11/Depreciation-Formu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Introduction to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is the allocation of the cost of a tangible asset over its useful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reflects the wear and tear, obsolescence, or reduction in value of the asset.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depreciation is crucial for accurate financial reporting and tax purposes.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napkinfinance.com/wp-content/uploads/2016/09/NapkinFinance-Depreciation-Napkin-06-25-20-v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Importance of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affects the net income of a business, impacting financial statements.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helps businesses manage tax liabilities by deferring tax payments.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Accurate depreciation calculation aids in investment decisions and asset management.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age.slidesharecdn.com/accounts-141115125824-conversion-gate02/95/depreciation-and-types-of-assets-4-638.jpg?cb=14160563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Types of Assets Subject to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applies to tangible fixed assets, such as buildings and machinery.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does not apply to land, as land does not lose value over time.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Intangible assets may be amortized, but they are not depreciated.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ftmaintenance.com/wp-content/uploads/2021/12/Asset-Life-Cycle-Management-Asset-Life-Cycle-600x6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Useful Life of Assets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useful life is the period over which an asset is expected to be economically useful.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Estimating useful life requires considering factors such as wear and tear and technological changes.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Businesses must regularly review and adjust useful life estimates as necessary.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wallstreetmojo.com/wp-content/uploads/2018/04/Salvage-Val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Salvage Value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Salvage value is the estimated residual value of an asset at the end of its useful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plays a crucial role in determining the total depreciation expense.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Accurate estimation of salvage value can significantly impact financial outcomes.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qsstudy.com/wp-content/uploads/2017/10/Straight-Line-Meth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Straight-Line Method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straight-line method is the most commonly used depreciation method.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allocates an equal amount of depreciation expense each year over the useful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method is simple to calculate and easy to understand for financial reporting.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personal-accounting.org/wp-content/uploads/2022/02/what-is-straight-line-depreciation-and-why-does-it-af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Formula for Straight-Line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formula for straight-line depreciation is (Cost - Salvage Value) / Useful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provides a constant annual depreciation expense throughout the asset's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is beneficial for assets that provide consistent utility over time.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://accountingcorner.org/wp-content/uploads/2021/02/double-declining-balance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Declining Balance Method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declining balance method accelerates depreciation in the early years of an asset's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method applies a fixed percentage to the asset's book value at the beginning of each year.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is useful for assets that lose value quickly or become obsolete faster.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Formula for Declining Balance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formula for declining balance depreciation is Book Value at Beginning of Year x Depreciation Rate.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results in decreasing depreciation expenses over time.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Companies often use double declining balance for higher initial write-offs.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leasequery.com/wp-content/uploads/2023/04/units-of-production-method-formul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Units of Production Method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units of production method ties depreciation to actual usage of the asset.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calculates depreciation based on the number of units produced or hours used.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method is beneficial for machinery and equipment where usage varies significantly.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Formula for Units of Production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formula is (Cost - Salvage Value) / Total Estimated Units x Units Produced in Period.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allows for a more accurate representation of an asset’s cost in relation to its use.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can lead to fluctuating depreciation expenses year over year.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accountingplay.com/wp-content/uploads/2015/08/K_17.99R_Sum-of-the-years-digits_depreci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Sum-of-the-Years'-Digits Method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method accelerates depreciation by applying a decreasing fraction to the asset's cost.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fraction is based on the sum of the years of useful life.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results in higher depreciation in earlier years and less in later years.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investopedia.com/thmb/qJOvUhEWBBOZ3GozDfLhBBvLgDk=/1500x0/filters:no_upscale():max_bytes(150000):strip_icc()/Sum-of-the-years-digits-4188390-primary-final-b5aa6b9fc28a4ba2b1f04d06672b9b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Calculating Sum-of-the-Years'-Digits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To calculate, sum the digits of the years of useful life (e.g., for 5 years, 1+2+3+4+5=15).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Then, use the fraction (remaining life/total sum) to determine annual depreciation expense.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method can better match revenue generation patterns of certain assets.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://image.slideserve.com/224123/example-tax-depreciation-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Tax Implications of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can significantly reduce taxable income, impacting cash flow.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Different methods can yield varying tax benefits depending on the financial strategy.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tax regulations is essential for optimal depreciation strategy.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eor7ztmv4pb.exactdn.com/wp-content/uploads/2022/02/word-image-15411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and Financial Statements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affects both the income statement and balance sheet of a company.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reduces taxable income on the income statement while impacting asset valuation on the balance sheet.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Investors often analyze depreciation trends to assess financial health.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theinvestorsbook.com/wp-content/uploads/2019/04/Different-Methods-of-Depreci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Depreciation in Different Industries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Different industries may prefer different depreciation methods based on asset usage.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Manufacturing industries may favor units of production, while service industries may prefer straight-line.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industry standards is vital for compliance and benchmarking.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desklib.com/media/images/zc/2034693599b247228d1d2554482bb4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Changing Depreciation Methods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Businesses can change depreciation methods if justified, but must disclose it.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new method should better reflect the asset's utility and economic reality.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Changes can affect financial ratios and investor perceptions.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capitalclaims.com.au/wp-content/uploads/2022/06/table-1-Common-mistakes-accountants-make-SMS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Common Mistakes in Depreciation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Common mistakes include inaccurate estimates of useful life and salvage value.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Failing to update depreciation schedules can lead to misstatements in financial reporting.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Regular audits and reviews can help mitigate these errors.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age.slidesharecdn.com/account-170209161011/85/Accounting-standard-depreciation-22-3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depreciation is essential for accurate financial management.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Choosing the right method can have significant tax and cash flow implications.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Businesses should regularly review their depreciation strategies for optimal results.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SlideMake.com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Depriciation And Its Method</dc:title>
  <dc:subject>Depriciation And Its Method</dc:subject>
  <dc:creator>SlideMake.com</dc:creator>
  <cp:lastModifiedBy>nehanikita56@gmail.com</cp:lastModifiedBy>
  <cp:revision>2</cp:revision>
  <dcterms:created xsi:type="dcterms:W3CDTF">2024-12-27T04:03:43Z</dcterms:created>
  <dcterms:modified xsi:type="dcterms:W3CDTF">2024-12-27T04:21:05Z</dcterms:modified>
</cp:coreProperties>
</file>